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4" r:id="rId2"/>
    <p:sldId id="256" r:id="rId3"/>
    <p:sldId id="257" r:id="rId4"/>
    <p:sldId id="258" r:id="rId5"/>
    <p:sldId id="259" r:id="rId6"/>
    <p:sldId id="265" r:id="rId7"/>
    <p:sldId id="260" r:id="rId8"/>
    <p:sldId id="263" r:id="rId9"/>
    <p:sldId id="262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588"/>
    <p:restoredTop sz="94671"/>
  </p:normalViewPr>
  <p:slideViewPr>
    <p:cSldViewPr snapToGrid="0" snapToObjects="1">
      <p:cViewPr varScale="1">
        <p:scale>
          <a:sx n="100" d="100"/>
          <a:sy n="100" d="100"/>
        </p:scale>
        <p:origin x="82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FFFF0D-C7F3-894D-8AC2-3FBBF1AD2FB1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690815-5F2D-4549-BB8D-C560F6E252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26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55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77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66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005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3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0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90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216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619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045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41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BB7A6-9C40-CA45-8868-15A8031B07D6}" type="datetimeFigureOut">
              <a:rPr lang="en-US" smtClean="0"/>
              <a:t>4/25/18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3B27B-A3BD-5649-AC3D-51FB2C34E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02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whitesi/pyyyc_sklearn" TargetMode="External"/><Relationship Id="rId3" Type="http://schemas.openxmlformats.org/officeDocument/2006/relationships/hyperlink" Target="https://conda.io/miniconda.html)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whitesi/pyyyc_sklearn/example/README.m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3232"/>
            <a:ext cx="10515600" cy="785758"/>
          </a:xfrm>
        </p:spPr>
        <p:txBody>
          <a:bodyPr>
            <a:normAutofit/>
          </a:bodyPr>
          <a:lstStyle/>
          <a:p>
            <a:r>
              <a:rPr lang="en-US" sz="3300" dirty="0" smtClean="0"/>
              <a:t>Prep for todays tutorial</a:t>
            </a:r>
            <a:endParaRPr lang="en-US" sz="33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24756"/>
            <a:ext cx="10515600" cy="5503916"/>
          </a:xfrm>
        </p:spPr>
        <p:txBody>
          <a:bodyPr>
            <a:no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200" dirty="0" smtClean="0"/>
              <a:t>If you want to follow along, today’s tutorial will use: </a:t>
            </a:r>
            <a:r>
              <a:rPr lang="en-US" sz="2200" b="1" i="1" dirty="0" err="1" smtClean="0"/>
              <a:t>Jupyter</a:t>
            </a:r>
            <a:r>
              <a:rPr lang="en-US" sz="2200" b="1" i="1" dirty="0" smtClean="0"/>
              <a:t>, </a:t>
            </a:r>
            <a:r>
              <a:rPr lang="en-US" sz="2200" b="1" i="1" dirty="0" err="1" smtClean="0"/>
              <a:t>scikit</a:t>
            </a:r>
            <a:r>
              <a:rPr lang="en-US" sz="2200" b="1" i="1" dirty="0" smtClean="0"/>
              <a:t>-learn, </a:t>
            </a:r>
            <a:r>
              <a:rPr lang="en-US" sz="2200" b="1" i="1" dirty="0" err="1" smtClean="0"/>
              <a:t>matplotlib</a:t>
            </a:r>
            <a:r>
              <a:rPr lang="en-US" sz="2200" dirty="0" smtClean="0"/>
              <a:t>. Code is available from the following </a:t>
            </a:r>
            <a:r>
              <a:rPr lang="en-US" sz="2200" dirty="0" err="1" smtClean="0"/>
              <a:t>github</a:t>
            </a:r>
            <a:r>
              <a:rPr lang="en-US" sz="2200" dirty="0" smtClean="0"/>
              <a:t> repository</a:t>
            </a:r>
            <a:r>
              <a:rPr lang="en-US" sz="1800" dirty="0" smtClean="0"/>
              <a:t>: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 dirty="0">
              <a:latin typeface="Courier New" charset="0"/>
              <a:ea typeface="Courier New" charset="0"/>
              <a:cs typeface="Courier New" charset="0"/>
              <a:hlinkClick r:id="rId2"/>
            </a:endParaRPr>
          </a:p>
          <a:p>
            <a:pPr marL="0" lv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  <a:hlinkClick r:id="rId2"/>
              </a:rPr>
              <a:t>https://github.com/mwhitesi/pyyyc_sklearn</a:t>
            </a:r>
            <a:r>
              <a:rPr lang="en-US" sz="1800" dirty="0">
                <a:latin typeface="Courier New" charset="0"/>
                <a:ea typeface="Courier New" charset="0"/>
                <a:cs typeface="Courier New" charset="0"/>
              </a:rPr>
              <a:t>.</a:t>
            </a: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200" dirty="0" smtClean="0"/>
              <a:t>Installing requirements with </a:t>
            </a:r>
            <a:r>
              <a:rPr lang="en-US" sz="2200" dirty="0" err="1" smtClean="0"/>
              <a:t>conda</a:t>
            </a:r>
            <a:r>
              <a:rPr lang="en-US" sz="2200" dirty="0" smtClean="0"/>
              <a:t> (</a:t>
            </a:r>
            <a:r>
              <a:rPr lang="en-US" sz="1800" dirty="0">
                <a:hlinkClick r:id="rId3"/>
              </a:rPr>
              <a:t>https://</a:t>
            </a:r>
            <a:r>
              <a:rPr lang="en-US" sz="1800" dirty="0" smtClean="0">
                <a:hlinkClick r:id="rId3"/>
              </a:rPr>
              <a:t>conda.io/miniconda.html</a:t>
            </a:r>
            <a:r>
              <a:rPr lang="en-US" sz="2200" dirty="0" smtClean="0"/>
              <a:t>):</a:t>
            </a:r>
          </a:p>
          <a:p>
            <a:pPr lvl="0">
              <a:lnSpc>
                <a:spcPct val="100000"/>
              </a:lnSpc>
              <a:spcBef>
                <a:spcPts val="600"/>
              </a:spcBef>
              <a:buSzPct val="50000"/>
              <a:buFont typeface="LucidaGrande" charset="0"/>
              <a:buChar char="►"/>
            </a:pP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 clone 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  <a:hlinkClick r:id="rId2"/>
              </a:rPr>
              <a:t>https://github.com/mwhitesi/pyyyc_sklearn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SzPct val="50000"/>
              <a:buFont typeface="LucidaGrande" charset="0"/>
              <a:buChar char="►"/>
            </a:pP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cd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pyyyc_sklearn</a:t>
            </a:r>
            <a:endParaRPr lang="en-US" sz="19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SzPct val="50000"/>
              <a:buFont typeface="LucidaGrande" charset="0"/>
              <a:buChar char="►"/>
            </a:pP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conda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env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 create -f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environment.yml</a:t>
            </a:r>
            <a:endParaRPr lang="en-US" sz="19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SzPct val="50000"/>
              <a:buFont typeface="LucidaGrande" charset="0"/>
              <a:buChar char="►"/>
            </a:pP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source activate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pyyyc_sklearn</a:t>
            </a:r>
            <a:endParaRPr lang="en-US" sz="19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SzPct val="50000"/>
              <a:buFont typeface="LucidaGrande" charset="0"/>
              <a:buChar char="►"/>
            </a:pP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cd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jupyter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;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jupyter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 notebook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SzPct val="50000"/>
              <a:buNone/>
            </a:pPr>
            <a:endParaRPr lang="en-US" sz="19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SzPct val="50000"/>
              <a:buNone/>
            </a:pPr>
            <a:r>
              <a:rPr lang="en-US" sz="2200" dirty="0"/>
              <a:t>Installing requirements with </a:t>
            </a:r>
            <a:r>
              <a:rPr lang="en-US" sz="2200" dirty="0" smtClean="0"/>
              <a:t>pip</a:t>
            </a:r>
            <a:r>
              <a:rPr lang="en-US" sz="1900" dirty="0" smtClean="0"/>
              <a:t>:</a:t>
            </a:r>
          </a:p>
          <a:p>
            <a:pPr lvl="0">
              <a:lnSpc>
                <a:spcPct val="100000"/>
              </a:lnSpc>
              <a:spcBef>
                <a:spcPts val="600"/>
              </a:spcBef>
              <a:buSzPct val="50000"/>
              <a:buFont typeface="LucidaGrande" charset="0"/>
              <a:buChar char="►"/>
            </a:pP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git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 clone 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  <a:hlinkClick r:id="rId2"/>
              </a:rPr>
              <a:t>https://github.com/mwhitesi/pyyyc_sklearn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</a:p>
          <a:p>
            <a:pPr>
              <a:lnSpc>
                <a:spcPct val="100000"/>
              </a:lnSpc>
              <a:spcBef>
                <a:spcPts val="0"/>
              </a:spcBef>
              <a:buSzPct val="50000"/>
              <a:buFont typeface="LucidaGrande" charset="0"/>
              <a:buChar char="►"/>
            </a:pP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pip </a:t>
            </a:r>
            <a:r>
              <a:rPr lang="en-US" sz="1900" dirty="0">
                <a:latin typeface="Courier New" charset="0"/>
                <a:ea typeface="Courier New" charset="0"/>
                <a:cs typeface="Courier New" charset="0"/>
              </a:rPr>
              <a:t>install </a:t>
            </a:r>
            <a:r>
              <a:rPr lang="en-US" sz="1900" dirty="0" err="1">
                <a:latin typeface="Courier New" charset="0"/>
                <a:ea typeface="Courier New" charset="0"/>
                <a:cs typeface="Courier New" charset="0"/>
              </a:rPr>
              <a:t>scikit</a:t>
            </a:r>
            <a:r>
              <a:rPr lang="en-US" sz="1900" dirty="0">
                <a:latin typeface="Courier New" charset="0"/>
                <a:ea typeface="Courier New" charset="0"/>
                <a:cs typeface="Courier New" charset="0"/>
              </a:rPr>
              <a:t>-learn</a:t>
            </a:r>
          </a:p>
          <a:p>
            <a:pPr>
              <a:lnSpc>
                <a:spcPct val="100000"/>
              </a:lnSpc>
              <a:spcBef>
                <a:spcPts val="0"/>
              </a:spcBef>
              <a:buSzPct val="50000"/>
              <a:buFont typeface="LucidaGrande" charset="0"/>
              <a:buChar char="►"/>
            </a:pPr>
            <a:r>
              <a:rPr lang="en-US" sz="1900" dirty="0">
                <a:latin typeface="Courier New" charset="0"/>
                <a:ea typeface="Courier New" charset="0"/>
                <a:cs typeface="Courier New" charset="0"/>
              </a:rPr>
              <a:t>pip install </a:t>
            </a:r>
            <a:r>
              <a:rPr lang="en-US" sz="1900" dirty="0" err="1">
                <a:latin typeface="Courier New" charset="0"/>
                <a:ea typeface="Courier New" charset="0"/>
                <a:cs typeface="Courier New" charset="0"/>
              </a:rPr>
              <a:t>matplotlib</a:t>
            </a:r>
            <a:endParaRPr lang="en-US" sz="1900" dirty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SzPct val="50000"/>
              <a:buFont typeface="LucidaGrande" charset="0"/>
              <a:buChar char="►"/>
            </a:pPr>
            <a:r>
              <a:rPr lang="en-US" sz="1900" dirty="0">
                <a:latin typeface="Courier New" charset="0"/>
                <a:ea typeface="Courier New" charset="0"/>
                <a:cs typeface="Courier New" charset="0"/>
              </a:rPr>
              <a:t>pip install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jupyter</a:t>
            </a:r>
            <a:endParaRPr lang="en-US" sz="19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SzPct val="50000"/>
              <a:buFont typeface="LucidaGrande" charset="0"/>
              <a:buChar char="►"/>
            </a:pP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cd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jupyter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; </a:t>
            </a:r>
            <a:r>
              <a:rPr lang="en-US" sz="1900" dirty="0" err="1" smtClean="0">
                <a:latin typeface="Courier New" charset="0"/>
                <a:ea typeface="Courier New" charset="0"/>
                <a:cs typeface="Courier New" charset="0"/>
              </a:rPr>
              <a:t>jupyter</a:t>
            </a:r>
            <a:r>
              <a:rPr lang="en-US" sz="1900" dirty="0" smtClean="0">
                <a:latin typeface="Courier New" charset="0"/>
                <a:ea typeface="Courier New" charset="0"/>
                <a:cs typeface="Courier New" charset="0"/>
              </a:rPr>
              <a:t> notebook</a:t>
            </a:r>
            <a:endParaRPr lang="en-US" sz="1900" dirty="0">
              <a:latin typeface="Courier New" charset="0"/>
              <a:ea typeface="Courier New" charset="0"/>
              <a:cs typeface="Courier New" charset="0"/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buSzPct val="50000"/>
              <a:buFont typeface="LucidaGrande" charset="0"/>
              <a:buChar char="►"/>
            </a:pPr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14350" lvl="0" indent="-51435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endParaRPr lang="en-US" sz="1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514350" lvl="0" indent="-51435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</a:pPr>
            <a:endParaRPr lang="en-US" sz="1800" dirty="0">
              <a:latin typeface="Courier New" charset="0"/>
              <a:ea typeface="Courier New" charset="0"/>
              <a:cs typeface="Courier New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58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Predict resistance to the antibiotic streptomycin in </a:t>
            </a:r>
            <a:r>
              <a:rPr lang="en-US" i="1" dirty="0" smtClean="0"/>
              <a:t>Salmonella</a:t>
            </a:r>
          </a:p>
          <a:p>
            <a:pPr marL="0" indent="0">
              <a:buNone/>
            </a:pPr>
            <a:r>
              <a:rPr lang="en-US" i="1" dirty="0" smtClean="0">
                <a:hlinkClick r:id="rId2"/>
              </a:rPr>
              <a:t>https://</a:t>
            </a:r>
            <a:r>
              <a:rPr lang="en-US" i="1" dirty="0" err="1" smtClean="0">
                <a:hlinkClick r:id="rId2"/>
              </a:rPr>
              <a:t>github.com</a:t>
            </a:r>
            <a:r>
              <a:rPr lang="en-US" i="1" dirty="0" smtClean="0">
                <a:hlinkClick r:id="rId2"/>
              </a:rPr>
              <a:t>/</a:t>
            </a:r>
            <a:r>
              <a:rPr lang="en-US" i="1" dirty="0" err="1" smtClean="0">
                <a:hlinkClick r:id="rId2"/>
              </a:rPr>
              <a:t>mwhitesi</a:t>
            </a:r>
            <a:r>
              <a:rPr lang="en-US" i="1" dirty="0" smtClean="0">
                <a:hlinkClick r:id="rId2"/>
              </a:rPr>
              <a:t>/</a:t>
            </a:r>
            <a:r>
              <a:rPr lang="en-US" i="1" dirty="0" err="1" smtClean="0">
                <a:hlinkClick r:id="rId2"/>
              </a:rPr>
              <a:t>pyyyc_sklearn</a:t>
            </a:r>
            <a:r>
              <a:rPr lang="en-US" i="1" dirty="0" smtClean="0">
                <a:hlinkClick r:id="rId2"/>
              </a:rPr>
              <a:t>/example/</a:t>
            </a:r>
            <a:r>
              <a:rPr lang="en-US" i="1" dirty="0" err="1" smtClean="0">
                <a:hlinkClick r:id="rId2"/>
              </a:rPr>
              <a:t>README.md</a:t>
            </a:r>
            <a:endParaRPr lang="en-US" i="1" dirty="0"/>
          </a:p>
          <a:p>
            <a:endParaRPr lang="en-US" dirty="0" smtClean="0"/>
          </a:p>
          <a:p>
            <a:r>
              <a:rPr lang="en-US" dirty="0" smtClean="0"/>
              <a:t>Feature matrix:  Binary matrix indicating presence (1) or absence (0) of genes in each Salmonella strain</a:t>
            </a:r>
          </a:p>
          <a:p>
            <a:r>
              <a:rPr lang="en-US" dirty="0" smtClean="0"/>
              <a:t>Target matrix:  Binary matrix indicating resistant (1) or susceptible (0)</a:t>
            </a:r>
          </a:p>
          <a:p>
            <a:endParaRPr lang="en-US" dirty="0"/>
          </a:p>
          <a:p>
            <a:r>
              <a:rPr lang="en-US" dirty="0" smtClean="0"/>
              <a:t>Don’t forget to make a training and test set from the full dataset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55348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 to </a:t>
            </a:r>
            <a:r>
              <a:rPr lang="en-US" dirty="0" err="1" smtClean="0"/>
              <a:t>Scikit</a:t>
            </a:r>
            <a:r>
              <a:rPr lang="en-US" dirty="0" smtClean="0"/>
              <a:t>-</a:t>
            </a:r>
            <a:r>
              <a:rPr lang="en-US" dirty="0"/>
              <a:t>l</a:t>
            </a:r>
            <a:r>
              <a:rPr lang="en-US" dirty="0" smtClean="0"/>
              <a:t>earn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 smtClean="0"/>
              <a:t>A </a:t>
            </a:r>
            <a:r>
              <a:rPr lang="en-US" sz="3200" dirty="0" err="1" smtClean="0"/>
              <a:t>PyYYC</a:t>
            </a:r>
            <a:r>
              <a:rPr lang="en-US" sz="3200" dirty="0" smtClean="0"/>
              <a:t> presentation</a:t>
            </a:r>
          </a:p>
          <a:p>
            <a:r>
              <a:rPr lang="en-US" dirty="0" smtClean="0"/>
              <a:t>by matt </a:t>
            </a:r>
            <a:r>
              <a:rPr lang="en-US" dirty="0" err="1" smtClean="0"/>
              <a:t>whiteside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683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Bioinformatician</a:t>
            </a:r>
            <a:r>
              <a:rPr lang="en-US" dirty="0" smtClean="0"/>
              <a:t> at the Public Health Agency of Canada</a:t>
            </a:r>
          </a:p>
          <a:p>
            <a:r>
              <a:rPr lang="en-US" dirty="0" smtClean="0"/>
              <a:t>Use machine learning to analyze DNA sequences of bacterial pathogens</a:t>
            </a:r>
          </a:p>
          <a:p>
            <a:pPr lvl="1"/>
            <a:r>
              <a:rPr lang="en-US" sz="2800" dirty="0" smtClean="0"/>
              <a:t>Predict resistance to drugs</a:t>
            </a:r>
          </a:p>
          <a:p>
            <a:pPr lvl="1"/>
            <a:r>
              <a:rPr lang="en-US" sz="2800" dirty="0" smtClean="0"/>
              <a:t>Predict ability to cause disease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746" y="3185403"/>
            <a:ext cx="1795000" cy="180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9273" y="4085403"/>
            <a:ext cx="1795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46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Scikit</a:t>
            </a:r>
            <a:r>
              <a:rPr lang="en-US" dirty="0" smtClean="0"/>
              <a:t>-learn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free machine learning library in </a:t>
            </a:r>
            <a:r>
              <a:rPr lang="en-US" b="1" i="1" dirty="0" smtClean="0"/>
              <a:t>python</a:t>
            </a:r>
          </a:p>
          <a:p>
            <a:r>
              <a:rPr lang="en-US" dirty="0" smtClean="0"/>
              <a:t>Creator:  David </a:t>
            </a:r>
            <a:r>
              <a:rPr lang="en-US" dirty="0" err="1" smtClean="0"/>
              <a:t>Cournapeau</a:t>
            </a:r>
            <a:endParaRPr lang="en-US" dirty="0" smtClean="0"/>
          </a:p>
          <a:p>
            <a:r>
              <a:rPr lang="en-US" dirty="0" smtClean="0"/>
              <a:t>Started in 2007 as a Google Summer of Code project</a:t>
            </a:r>
          </a:p>
          <a:p>
            <a:r>
              <a:rPr lang="en-US" dirty="0" smtClean="0"/>
              <a:t>Adopted by:  Institute </a:t>
            </a:r>
            <a:r>
              <a:rPr lang="en-US" dirty="0"/>
              <a:t>for Research in Computer Science and </a:t>
            </a:r>
            <a:r>
              <a:rPr lang="en-US" dirty="0" smtClean="0"/>
              <a:t>Automation (France)</a:t>
            </a:r>
          </a:p>
          <a:p>
            <a:endParaRPr lang="en-US" dirty="0"/>
          </a:p>
          <a:p>
            <a:r>
              <a:rPr lang="en-US" dirty="0" smtClean="0"/>
              <a:t>Well maintained and documented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0" y="727074"/>
            <a:ext cx="2032000" cy="60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67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23422" y="318633"/>
            <a:ext cx="10103478" cy="6299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Scope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97600" y="180134"/>
            <a:ext cx="49294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http://</a:t>
            </a:r>
            <a:r>
              <a:rPr lang="en-US" sz="1200" dirty="0" err="1" smtClean="0"/>
              <a:t>scikit-learn.org</a:t>
            </a:r>
            <a:r>
              <a:rPr lang="en-US" sz="1200" dirty="0" smtClean="0"/>
              <a:t>/stable/tutorial/</a:t>
            </a:r>
            <a:r>
              <a:rPr lang="en-US" sz="1200" dirty="0" err="1" smtClean="0"/>
              <a:t>machine_learning_map</a:t>
            </a:r>
            <a:r>
              <a:rPr lang="en-US" sz="1200" dirty="0" smtClean="0"/>
              <a:t>/</a:t>
            </a:r>
            <a:r>
              <a:rPr lang="en-US" sz="1200" dirty="0" err="1" smtClean="0"/>
              <a:t>index.html</a:t>
            </a:r>
            <a:endParaRPr lang="en-US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3903009" y="5930900"/>
            <a:ext cx="81238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Sklearn</a:t>
            </a:r>
            <a:r>
              <a:rPr lang="en-US" sz="2400" dirty="0" smtClean="0"/>
              <a:t> is </a:t>
            </a:r>
            <a:r>
              <a:rPr lang="en-US" sz="2400" b="1" i="1" dirty="0" smtClean="0"/>
              <a:t>not</a:t>
            </a:r>
            <a:r>
              <a:rPr lang="en-US" sz="2400" dirty="0" smtClean="0"/>
              <a:t> an Artificial Neural Net or Deep Learning library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78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Algorithms that extract predictive patterns by scanning many, many inputs. Patterns are used to predict results on new data.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Supervised   vs   Unsupervised</a:t>
            </a:r>
          </a:p>
          <a:p>
            <a:r>
              <a:rPr lang="en-US" smtClean="0"/>
              <a:t>Classification   </a:t>
            </a:r>
            <a:r>
              <a:rPr lang="en-US" dirty="0" smtClean="0"/>
              <a:t>vs  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25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Jupyter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Online notebook for interactive programming in python, R, </a:t>
            </a:r>
            <a:r>
              <a:rPr lang="en-US" dirty="0" err="1" smtClean="0"/>
              <a:t>julia</a:t>
            </a:r>
            <a:r>
              <a:rPr lang="en-US" dirty="0" smtClean="0"/>
              <a:t>, plus others</a:t>
            </a:r>
          </a:p>
          <a:p>
            <a:endParaRPr lang="en-US" dirty="0"/>
          </a:p>
          <a:p>
            <a:r>
              <a:rPr lang="en-US" dirty="0" smtClean="0"/>
              <a:t>Ideal uses: data exploration, teaching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745" y="704056"/>
            <a:ext cx="558800" cy="64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490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5263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Switch to </a:t>
            </a:r>
            <a:r>
              <a:rPr lang="en-US" dirty="0" err="1" smtClean="0"/>
              <a:t>Jupyter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378199"/>
            <a:ext cx="10515600" cy="1041401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mwhitesi</a:t>
            </a:r>
            <a:r>
              <a:rPr lang="en-US" dirty="0" smtClean="0"/>
              <a:t>/</a:t>
            </a:r>
            <a:r>
              <a:rPr lang="en-US" dirty="0" err="1" smtClean="0"/>
              <a:t>pyyyc_sklearn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98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Numeric computation: </a:t>
            </a:r>
            <a:r>
              <a:rPr lang="en-US" dirty="0" err="1" smtClean="0"/>
              <a:t>Numpy</a:t>
            </a:r>
            <a:r>
              <a:rPr lang="en-US" dirty="0" smtClean="0"/>
              <a:t>, </a:t>
            </a:r>
            <a:r>
              <a:rPr lang="en-US" dirty="0" err="1" smtClean="0"/>
              <a:t>Scipy</a:t>
            </a:r>
            <a:endParaRPr lang="en-US" dirty="0" smtClean="0"/>
          </a:p>
          <a:p>
            <a:r>
              <a:rPr lang="en-US" dirty="0" smtClean="0"/>
              <a:t>Data manipulation: Pandas, </a:t>
            </a:r>
            <a:r>
              <a:rPr lang="en-US" dirty="0" err="1" smtClean="0"/>
              <a:t>Dask</a:t>
            </a:r>
            <a:endParaRPr lang="en-US" dirty="0" smtClean="0"/>
          </a:p>
          <a:p>
            <a:r>
              <a:rPr lang="en-US" dirty="0" smtClean="0"/>
              <a:t>Deep Learning: </a:t>
            </a:r>
            <a:r>
              <a:rPr lang="en-US" dirty="0" err="1" smtClean="0"/>
              <a:t>Theano</a:t>
            </a:r>
            <a:r>
              <a:rPr lang="en-US" dirty="0" smtClean="0"/>
              <a:t>, </a:t>
            </a:r>
            <a:r>
              <a:rPr lang="en-US" dirty="0" err="1" smtClean="0"/>
              <a:t>Tensorflow</a:t>
            </a:r>
            <a:r>
              <a:rPr lang="en-US" dirty="0" smtClean="0"/>
              <a:t>, </a:t>
            </a:r>
            <a:r>
              <a:rPr lang="en-US" dirty="0" err="1" smtClean="0"/>
              <a:t>Keras</a:t>
            </a:r>
            <a:endParaRPr lang="en-US" dirty="0" smtClean="0"/>
          </a:p>
          <a:p>
            <a:r>
              <a:rPr lang="en-US" dirty="0" smtClean="0"/>
              <a:t>Plotting: </a:t>
            </a:r>
            <a:r>
              <a:rPr lang="en-US" dirty="0" err="1" smtClean="0"/>
              <a:t>Matplotlib</a:t>
            </a:r>
            <a:r>
              <a:rPr lang="en-US" dirty="0" smtClean="0"/>
              <a:t>, </a:t>
            </a:r>
            <a:r>
              <a:rPr lang="en-US" dirty="0" err="1" smtClean="0"/>
              <a:t>Seaborn</a:t>
            </a:r>
            <a:r>
              <a:rPr lang="en-US" dirty="0" smtClean="0"/>
              <a:t>, </a:t>
            </a:r>
            <a:r>
              <a:rPr lang="en-US" dirty="0" err="1" smtClean="0"/>
              <a:t>Bokeh</a:t>
            </a:r>
            <a:r>
              <a:rPr lang="en-US" dirty="0" smtClean="0"/>
              <a:t>, </a:t>
            </a:r>
            <a:r>
              <a:rPr lang="en-US" dirty="0" err="1" smtClean="0"/>
              <a:t>Plotly</a:t>
            </a:r>
            <a:endParaRPr lang="en-US" dirty="0" smtClean="0"/>
          </a:p>
          <a:p>
            <a:r>
              <a:rPr lang="en-US" dirty="0" smtClean="0"/>
              <a:t>Targeted ML tools: </a:t>
            </a:r>
            <a:r>
              <a:rPr lang="en-US" dirty="0" err="1" smtClean="0"/>
              <a:t>XGBoost</a:t>
            </a:r>
            <a:r>
              <a:rPr lang="en-US" dirty="0" smtClean="0"/>
              <a:t>, </a:t>
            </a:r>
            <a:r>
              <a:rPr lang="en-US" dirty="0" err="1" smtClean="0"/>
              <a:t>LibSVM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1017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1581</TotalTime>
  <Words>339</Words>
  <Application>Microsoft Macintosh PowerPoint</Application>
  <PresentationFormat>Widescreen</PresentationFormat>
  <Paragraphs>65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Courier New</vt:lpstr>
      <vt:lpstr>Franklin Gothic Book</vt:lpstr>
      <vt:lpstr>Franklin Gothic Medium</vt:lpstr>
      <vt:lpstr>LucidaGrande</vt:lpstr>
      <vt:lpstr>Office Theme</vt:lpstr>
      <vt:lpstr>Prep for todays tutorial</vt:lpstr>
      <vt:lpstr>Intro to Scikit-learn</vt:lpstr>
      <vt:lpstr>About me</vt:lpstr>
      <vt:lpstr>Scikit-learn</vt:lpstr>
      <vt:lpstr>Scope</vt:lpstr>
      <vt:lpstr>Machine Learning</vt:lpstr>
      <vt:lpstr>Jupyter</vt:lpstr>
      <vt:lpstr>Switch to Jupyter</vt:lpstr>
      <vt:lpstr>Other Resources</vt:lpstr>
      <vt:lpstr>Homework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Scikit Learn</dc:title>
  <dc:creator>Matthew Whiteside</dc:creator>
  <cp:lastModifiedBy>Matthew Whiteside</cp:lastModifiedBy>
  <cp:revision>18</cp:revision>
  <dcterms:created xsi:type="dcterms:W3CDTF">2018-04-23T03:55:42Z</dcterms:created>
  <dcterms:modified xsi:type="dcterms:W3CDTF">2018-04-25T16:29:52Z</dcterms:modified>
</cp:coreProperties>
</file>

<file path=docProps/thumbnail.jpeg>
</file>